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ial Bold" charset="1" panose="020B0802020202020204"/>
      <p:regular r:id="rId25"/>
    </p:embeddedFont>
    <p:embeddedFont>
      <p:font typeface="Arial" charset="1" panose="020B0502020202020204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jpeg" Type="http://schemas.openxmlformats.org/officeDocument/2006/relationships/image"/><Relationship Id="rId5" Target="../media/VAGhy7iVgQA.mp4" Type="http://schemas.openxmlformats.org/officeDocument/2006/relationships/video"/><Relationship Id="rId6" Target="../media/VAGhy7iVgQA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6985" y="3478095"/>
            <a:ext cx="16229942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SCIENTIFIC CALCULATOR</a:t>
            </a:r>
          </a:p>
        </p:txBody>
      </p:sp>
      <p:sp>
        <p:nvSpPr>
          <p:cNvPr name="AutoShape 3" id="3"/>
          <p:cNvSpPr/>
          <p:nvPr/>
        </p:nvSpPr>
        <p:spPr>
          <a:xfrm>
            <a:off x="9158735" y="990600"/>
            <a:ext cx="811497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43764" y="9296400"/>
            <a:ext cx="8114971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618706" y="90374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64487" y="4756150"/>
            <a:ext cx="698849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March, 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4211" y="6022250"/>
            <a:ext cx="4210310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Submitted By :-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46742" y="80789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770458"/>
            <a:ext cx="4401571" cy="1591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-Nosin C. Adhikari(THA081BEI026)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-Oasis Paudel(THA081BEI027)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-Sujana Shrestha(THA081BEI045)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-Sumit Paudel(THA081BEI046)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87560" y="6022250"/>
            <a:ext cx="4210310" cy="42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Submitted To:-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87560" y="6770458"/>
            <a:ext cx="4401571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Department of Computer and Electronics</a:t>
            </a:r>
          </a:p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Thapathali Campus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7320" y="1097585"/>
            <a:ext cx="6138201" cy="8531225"/>
          </a:xfrm>
          <a:custGeom>
            <a:avLst/>
            <a:gdLst/>
            <a:ahLst/>
            <a:cxnLst/>
            <a:rect r="r" b="b" t="t" l="l"/>
            <a:pathLst>
              <a:path h="8531225" w="6138201">
                <a:moveTo>
                  <a:pt x="0" y="0"/>
                </a:moveTo>
                <a:lnTo>
                  <a:pt x="6138201" y="0"/>
                </a:lnTo>
                <a:lnTo>
                  <a:pt x="6138201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0" r="-7950" b="-2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5521" y="1097585"/>
            <a:ext cx="8261206" cy="8531225"/>
          </a:xfrm>
          <a:custGeom>
            <a:avLst/>
            <a:gdLst/>
            <a:ahLst/>
            <a:cxnLst/>
            <a:rect r="r" b="b" t="t" l="l"/>
            <a:pathLst>
              <a:path h="8531225" w="8261206">
                <a:moveTo>
                  <a:pt x="0" y="0"/>
                </a:moveTo>
                <a:lnTo>
                  <a:pt x="8261206" y="0"/>
                </a:lnTo>
                <a:lnTo>
                  <a:pt x="8261206" y="8531225"/>
                </a:lnTo>
                <a:lnTo>
                  <a:pt x="0" y="8531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350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7558" y="339097"/>
            <a:ext cx="5589270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Base conversion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917" y="1028700"/>
            <a:ext cx="6188482" cy="4957920"/>
          </a:xfrm>
          <a:custGeom>
            <a:avLst/>
            <a:gdLst/>
            <a:ahLst/>
            <a:cxnLst/>
            <a:rect r="r" b="b" t="t" l="l"/>
            <a:pathLst>
              <a:path h="4957920" w="6188482">
                <a:moveTo>
                  <a:pt x="0" y="0"/>
                </a:moveTo>
                <a:lnTo>
                  <a:pt x="6188482" y="0"/>
                </a:lnTo>
                <a:lnTo>
                  <a:pt x="6188482" y="4957920"/>
                </a:lnTo>
                <a:lnTo>
                  <a:pt x="0" y="495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0362" y="6090064"/>
            <a:ext cx="6129037" cy="3538746"/>
          </a:xfrm>
          <a:custGeom>
            <a:avLst/>
            <a:gdLst/>
            <a:ahLst/>
            <a:cxnLst/>
            <a:rect r="r" b="b" t="t" l="l"/>
            <a:pathLst>
              <a:path h="3538746" w="6129037">
                <a:moveTo>
                  <a:pt x="0" y="0"/>
                </a:moveTo>
                <a:lnTo>
                  <a:pt x="6129037" y="0"/>
                </a:lnTo>
                <a:lnTo>
                  <a:pt x="6129037" y="3538746"/>
                </a:lnTo>
                <a:lnTo>
                  <a:pt x="0" y="3538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283" b="-7369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19399" y="1084519"/>
            <a:ext cx="12187773" cy="8695103"/>
          </a:xfrm>
          <a:custGeom>
            <a:avLst/>
            <a:gdLst/>
            <a:ahLst/>
            <a:cxnLst/>
            <a:rect r="r" b="b" t="t" l="l"/>
            <a:pathLst>
              <a:path h="8695103" w="12187773">
                <a:moveTo>
                  <a:pt x="0" y="0"/>
                </a:moveTo>
                <a:lnTo>
                  <a:pt x="12187773" y="0"/>
                </a:lnTo>
                <a:lnTo>
                  <a:pt x="12187773" y="8695104"/>
                </a:lnTo>
                <a:lnTo>
                  <a:pt x="0" y="869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99" r="-12845" b="-79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46829"/>
            <a:ext cx="17259300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Combination &amp; Equation solver function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662" y="1464543"/>
            <a:ext cx="7516731" cy="4760880"/>
          </a:xfrm>
          <a:custGeom>
            <a:avLst/>
            <a:gdLst/>
            <a:ahLst/>
            <a:cxnLst/>
            <a:rect r="r" b="b" t="t" l="l"/>
            <a:pathLst>
              <a:path h="4760880" w="7516731">
                <a:moveTo>
                  <a:pt x="0" y="0"/>
                </a:moveTo>
                <a:lnTo>
                  <a:pt x="7516731" y="0"/>
                </a:lnTo>
                <a:lnTo>
                  <a:pt x="7516731" y="4760880"/>
                </a:lnTo>
                <a:lnTo>
                  <a:pt x="0" y="476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355" b="-131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41662" y="6225423"/>
            <a:ext cx="7516731" cy="3554199"/>
          </a:xfrm>
          <a:custGeom>
            <a:avLst/>
            <a:gdLst/>
            <a:ahLst/>
            <a:cxnLst/>
            <a:rect r="r" b="b" t="t" l="l"/>
            <a:pathLst>
              <a:path h="3554199" w="7516731">
                <a:moveTo>
                  <a:pt x="0" y="0"/>
                </a:moveTo>
                <a:lnTo>
                  <a:pt x="7516731" y="0"/>
                </a:lnTo>
                <a:lnTo>
                  <a:pt x="7516731" y="3554200"/>
                </a:lnTo>
                <a:lnTo>
                  <a:pt x="0" y="3554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3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58393" y="1464543"/>
            <a:ext cx="8437619" cy="4478777"/>
          </a:xfrm>
          <a:custGeom>
            <a:avLst/>
            <a:gdLst/>
            <a:ahLst/>
            <a:cxnLst/>
            <a:rect r="r" b="b" t="t" l="l"/>
            <a:pathLst>
              <a:path h="4478777" w="8437619">
                <a:moveTo>
                  <a:pt x="0" y="0"/>
                </a:moveTo>
                <a:lnTo>
                  <a:pt x="8437618" y="0"/>
                </a:lnTo>
                <a:lnTo>
                  <a:pt x="8437618" y="4478777"/>
                </a:lnTo>
                <a:lnTo>
                  <a:pt x="0" y="4478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51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51199" y="339090"/>
            <a:ext cx="10365224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Equation solver ,S-D , matrix operation function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35332"/>
            <a:ext cx="6891688" cy="8544291"/>
          </a:xfrm>
          <a:custGeom>
            <a:avLst/>
            <a:gdLst/>
            <a:ahLst/>
            <a:cxnLst/>
            <a:rect r="r" b="b" t="t" l="l"/>
            <a:pathLst>
              <a:path h="8544291" w="6891688">
                <a:moveTo>
                  <a:pt x="0" y="0"/>
                </a:moveTo>
                <a:lnTo>
                  <a:pt x="6891688" y="0"/>
                </a:lnTo>
                <a:lnTo>
                  <a:pt x="6891688" y="8544291"/>
                </a:lnTo>
                <a:lnTo>
                  <a:pt x="0" y="8544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" t="0" r="-1056" b="-230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20388" y="1235332"/>
            <a:ext cx="8204063" cy="8544291"/>
          </a:xfrm>
          <a:custGeom>
            <a:avLst/>
            <a:gdLst/>
            <a:ahLst/>
            <a:cxnLst/>
            <a:rect r="r" b="b" t="t" l="l"/>
            <a:pathLst>
              <a:path h="8544291" w="8204063">
                <a:moveTo>
                  <a:pt x="0" y="0"/>
                </a:moveTo>
                <a:lnTo>
                  <a:pt x="8204063" y="0"/>
                </a:lnTo>
                <a:lnTo>
                  <a:pt x="8204063" y="8544291"/>
                </a:lnTo>
                <a:lnTo>
                  <a:pt x="0" y="8544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0" r="-8816" b="-4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6073" y="339090"/>
            <a:ext cx="10267103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Matrix operation function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91001"/>
            <a:ext cx="8115300" cy="9092691"/>
          </a:xfrm>
          <a:custGeom>
            <a:avLst/>
            <a:gdLst/>
            <a:ahLst/>
            <a:cxnLst/>
            <a:rect r="r" b="b" t="t" l="l"/>
            <a:pathLst>
              <a:path h="9092691" w="8115300">
                <a:moveTo>
                  <a:pt x="0" y="0"/>
                </a:moveTo>
                <a:lnTo>
                  <a:pt x="8115300" y="0"/>
                </a:lnTo>
                <a:lnTo>
                  <a:pt x="8115300" y="9092691"/>
                </a:lnTo>
                <a:lnTo>
                  <a:pt x="0" y="9092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3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028700"/>
            <a:ext cx="8559337" cy="9232543"/>
          </a:xfrm>
          <a:custGeom>
            <a:avLst/>
            <a:gdLst/>
            <a:ahLst/>
            <a:cxnLst/>
            <a:rect r="r" b="b" t="t" l="l"/>
            <a:pathLst>
              <a:path h="9232543" w="8559337">
                <a:moveTo>
                  <a:pt x="0" y="0"/>
                </a:moveTo>
                <a:lnTo>
                  <a:pt x="8559337" y="0"/>
                </a:lnTo>
                <a:lnTo>
                  <a:pt x="8559337" y="9232543"/>
                </a:lnTo>
                <a:lnTo>
                  <a:pt x="0" y="9232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140" y="339090"/>
            <a:ext cx="1635593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Matrix operation function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6522" y="1028700"/>
            <a:ext cx="7612953" cy="8976270"/>
          </a:xfrm>
          <a:custGeom>
            <a:avLst/>
            <a:gdLst/>
            <a:ahLst/>
            <a:cxnLst/>
            <a:rect r="r" b="b" t="t" l="l"/>
            <a:pathLst>
              <a:path h="8976270" w="7612953">
                <a:moveTo>
                  <a:pt x="0" y="0"/>
                </a:moveTo>
                <a:lnTo>
                  <a:pt x="7612953" y="0"/>
                </a:lnTo>
                <a:lnTo>
                  <a:pt x="7612953" y="8976270"/>
                </a:lnTo>
                <a:lnTo>
                  <a:pt x="0" y="897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" r="-627" b="-19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9475" y="1028700"/>
            <a:ext cx="9928525" cy="3006285"/>
          </a:xfrm>
          <a:custGeom>
            <a:avLst/>
            <a:gdLst/>
            <a:ahLst/>
            <a:cxnLst/>
            <a:rect r="r" b="b" t="t" l="l"/>
            <a:pathLst>
              <a:path h="3006285" w="9928525">
                <a:moveTo>
                  <a:pt x="0" y="0"/>
                </a:moveTo>
                <a:lnTo>
                  <a:pt x="9928525" y="0"/>
                </a:lnTo>
                <a:lnTo>
                  <a:pt x="9928525" y="3006285"/>
                </a:lnTo>
                <a:lnTo>
                  <a:pt x="0" y="3006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33" b="-67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59475" y="4034985"/>
            <a:ext cx="9533384" cy="5628192"/>
          </a:xfrm>
          <a:custGeom>
            <a:avLst/>
            <a:gdLst/>
            <a:ahLst/>
            <a:cxnLst/>
            <a:rect r="r" b="b" t="t" l="l"/>
            <a:pathLst>
              <a:path h="5628192" w="9533384">
                <a:moveTo>
                  <a:pt x="0" y="0"/>
                </a:moveTo>
                <a:lnTo>
                  <a:pt x="9533384" y="0"/>
                </a:lnTo>
                <a:lnTo>
                  <a:pt x="9533384" y="5628193"/>
                </a:lnTo>
                <a:lnTo>
                  <a:pt x="0" y="5628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1" r="0" b="-357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32" y="339097"/>
            <a:ext cx="16992763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Value of constant , squareroot &amp; permutation function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319146" y="36009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6"/>
                </a:lnTo>
                <a:lnTo>
                  <a:pt x="0" y="44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184" y="1570315"/>
            <a:ext cx="8481469" cy="7687985"/>
          </a:xfrm>
          <a:custGeom>
            <a:avLst/>
            <a:gdLst/>
            <a:ahLst/>
            <a:cxnLst/>
            <a:rect r="r" b="b" t="t" l="l"/>
            <a:pathLst>
              <a:path h="7687985" w="8481469">
                <a:moveTo>
                  <a:pt x="0" y="0"/>
                </a:moveTo>
                <a:lnTo>
                  <a:pt x="8481469" y="0"/>
                </a:lnTo>
                <a:lnTo>
                  <a:pt x="8481469" y="7687985"/>
                </a:lnTo>
                <a:lnTo>
                  <a:pt x="0" y="7687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0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12653" y="1626389"/>
            <a:ext cx="9061514" cy="7575838"/>
          </a:xfrm>
          <a:custGeom>
            <a:avLst/>
            <a:gdLst/>
            <a:ahLst/>
            <a:cxnLst/>
            <a:rect r="r" b="b" t="t" l="l"/>
            <a:pathLst>
              <a:path h="7575838" w="9061514">
                <a:moveTo>
                  <a:pt x="0" y="0"/>
                </a:moveTo>
                <a:lnTo>
                  <a:pt x="9061515" y="0"/>
                </a:lnTo>
                <a:lnTo>
                  <a:pt x="9061515" y="7575837"/>
                </a:lnTo>
                <a:lnTo>
                  <a:pt x="0" y="7575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8800" b="-12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23369"/>
            <a:ext cx="16745611" cy="66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3"/>
              </a:lnSpc>
              <a:spcBef>
                <a:spcPct val="0"/>
              </a:spcBef>
            </a:pPr>
            <a:r>
              <a:rPr lang="en-US" b="true" sz="343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Fraction to decimal conversion function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5822" y="1163602"/>
            <a:ext cx="9222632" cy="8744776"/>
          </a:xfrm>
          <a:custGeom>
            <a:avLst/>
            <a:gdLst/>
            <a:ahLst/>
            <a:cxnLst/>
            <a:rect r="r" b="b" t="t" l="l"/>
            <a:pathLst>
              <a:path h="8744776" w="9222632">
                <a:moveTo>
                  <a:pt x="0" y="0"/>
                </a:moveTo>
                <a:lnTo>
                  <a:pt x="9222632" y="0"/>
                </a:lnTo>
                <a:lnTo>
                  <a:pt x="9222632" y="8744775"/>
                </a:lnTo>
                <a:lnTo>
                  <a:pt x="0" y="874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75484" y="297767"/>
            <a:ext cx="853703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Vector operation function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9652" r="0" b="9652"/>
          <a:stretch>
            <a:fillRect/>
          </a:stretch>
        </p:blipFill>
        <p:spPr>
          <a:xfrm flipH="false" flipV="false" rot="0">
            <a:off x="0" y="1028700"/>
            <a:ext cx="18130454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478998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99355" y="339089"/>
            <a:ext cx="2591038" cy="689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78998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52911" y="339090"/>
            <a:ext cx="2489478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8212" y="2066749"/>
            <a:ext cx="16989971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c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onclusion, developing a scientific calculator in C demonstrates the power and flexibility of the C programming language in handling complex mathematical operations. Through the implementation of functions for arithmetic, trigonometry, logarithms, exponentiation, and more, we can create an efficient and user-friendly tool for performing various calculations.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project not only enhances our understanding of C programming concepts, such as functions, loops, conditional statements, and memory management, but also improves problem-solving skills by applying mathematical logic to real-world applications.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78998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79482" y="885825"/>
            <a:ext cx="2388513" cy="689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9120" y="2469585"/>
            <a:ext cx="17928880" cy="605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scientific calculator is an advanced computing tool capable of performing complex mathematical operations such as arithmetic, trigonometry, logarithms, exponents, and statistical functions.</a:t>
            </a:r>
          </a:p>
          <a:p>
            <a:pPr algn="just">
              <a:lnSpc>
                <a:spcPts val="3718"/>
              </a:lnSpc>
            </a:pPr>
          </a:p>
          <a:p>
            <a:pPr algn="just">
              <a:lnSpc>
                <a:spcPts val="3718"/>
              </a:lnSpc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Implement It in C?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 is a p</a:t>
            </a: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owerful and efficient programming language.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provides fast execution.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allows implementation of mathematical functions 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  <a:p>
            <a:pPr algn="just">
              <a:lnSpc>
                <a:spcPts val="3718"/>
              </a:lnSpc>
              <a:spcBef>
                <a:spcPct val="0"/>
              </a:spcBef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Objective of the Project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develop a scientific calculator .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enhance problem-solving skills using C programming.</a:t>
            </a:r>
          </a:p>
          <a:p>
            <a:pPr algn="just" marL="573417" indent="-286708" lvl="1">
              <a:lnSpc>
                <a:spcPts val="3718"/>
              </a:lnSpc>
              <a:spcBef>
                <a:spcPct val="0"/>
              </a:spcBef>
              <a:buFont typeface="Arial"/>
              <a:buChar char="•"/>
            </a:pPr>
            <a:r>
              <a:rPr lang="en-US" sz="26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demonstrate  functions, loops, conditionals, and user input handling.</a:t>
            </a:r>
          </a:p>
          <a:p>
            <a:pPr algn="just">
              <a:lnSpc>
                <a:spcPts val="37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0474" y="1281030"/>
            <a:ext cx="8405154" cy="8689808"/>
          </a:xfrm>
          <a:custGeom>
            <a:avLst/>
            <a:gdLst/>
            <a:ahLst/>
            <a:cxnLst/>
            <a:rect r="r" b="b" t="t" l="l"/>
            <a:pathLst>
              <a:path h="8689808" w="8405154">
                <a:moveTo>
                  <a:pt x="0" y="0"/>
                </a:moveTo>
                <a:lnTo>
                  <a:pt x="8405154" y="0"/>
                </a:lnTo>
                <a:lnTo>
                  <a:pt x="8405154" y="8689808"/>
                </a:lnTo>
                <a:lnTo>
                  <a:pt x="0" y="868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" r="-17266" b="-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73606" y="29831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3852" y="1200737"/>
            <a:ext cx="8246621" cy="8850393"/>
          </a:xfrm>
          <a:custGeom>
            <a:avLst/>
            <a:gdLst/>
            <a:ahLst/>
            <a:cxnLst/>
            <a:rect r="r" b="b" t="t" l="l"/>
            <a:pathLst>
              <a:path h="8850393" w="8246621">
                <a:moveTo>
                  <a:pt x="0" y="0"/>
                </a:moveTo>
                <a:lnTo>
                  <a:pt x="8246622" y="0"/>
                </a:lnTo>
                <a:lnTo>
                  <a:pt x="8246622" y="8850393"/>
                </a:lnTo>
                <a:lnTo>
                  <a:pt x="0" y="8850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" t="0" r="-16" b="-15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4506" y="328573"/>
            <a:ext cx="14244906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Main , sum &amp; sub function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67972" y="1779802"/>
            <a:ext cx="9527574" cy="7780123"/>
          </a:xfrm>
          <a:custGeom>
            <a:avLst/>
            <a:gdLst/>
            <a:ahLst/>
            <a:cxnLst/>
            <a:rect r="r" b="b" t="t" l="l"/>
            <a:pathLst>
              <a:path h="7780123" w="9527574">
                <a:moveTo>
                  <a:pt x="0" y="0"/>
                </a:moveTo>
                <a:lnTo>
                  <a:pt x="9527574" y="0"/>
                </a:lnTo>
                <a:lnTo>
                  <a:pt x="9527574" y="7780123"/>
                </a:lnTo>
                <a:lnTo>
                  <a:pt x="0" y="77801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0" r="0" b="-13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583" y="297767"/>
            <a:ext cx="17274352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Multiplication ,division &amp; power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06647" y="1407125"/>
            <a:ext cx="9074705" cy="8001988"/>
          </a:xfrm>
          <a:custGeom>
            <a:avLst/>
            <a:gdLst/>
            <a:ahLst/>
            <a:cxnLst/>
            <a:rect r="r" b="b" t="t" l="l"/>
            <a:pathLst>
              <a:path h="8001988" w="9074705">
                <a:moveTo>
                  <a:pt x="0" y="0"/>
                </a:moveTo>
                <a:lnTo>
                  <a:pt x="9074706" y="0"/>
                </a:lnTo>
                <a:lnTo>
                  <a:pt x="9074706" y="8001987"/>
                </a:lnTo>
                <a:lnTo>
                  <a:pt x="0" y="800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" t="0" r="-36003" b="-218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3466" y="297770"/>
            <a:ext cx="10301069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Power ,log ,factorial &amp; epower function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670" y="1560901"/>
            <a:ext cx="8822204" cy="8244706"/>
          </a:xfrm>
          <a:custGeom>
            <a:avLst/>
            <a:gdLst/>
            <a:ahLst/>
            <a:cxnLst/>
            <a:rect r="r" b="b" t="t" l="l"/>
            <a:pathLst>
              <a:path h="8244706" w="8822204">
                <a:moveTo>
                  <a:pt x="0" y="0"/>
                </a:moveTo>
                <a:lnTo>
                  <a:pt x="8822205" y="0"/>
                </a:lnTo>
                <a:lnTo>
                  <a:pt x="8822205" y="8244706"/>
                </a:lnTo>
                <a:lnTo>
                  <a:pt x="0" y="8244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2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9438" y="1560901"/>
            <a:ext cx="8435411" cy="8218721"/>
          </a:xfrm>
          <a:custGeom>
            <a:avLst/>
            <a:gdLst/>
            <a:ahLst/>
            <a:cxnLst/>
            <a:rect r="r" b="b" t="t" l="l"/>
            <a:pathLst>
              <a:path h="8218721" w="8435411">
                <a:moveTo>
                  <a:pt x="0" y="0"/>
                </a:moveTo>
                <a:lnTo>
                  <a:pt x="8435411" y="0"/>
                </a:lnTo>
                <a:lnTo>
                  <a:pt x="8435411" y="8218722"/>
                </a:lnTo>
                <a:lnTo>
                  <a:pt x="0" y="8218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339090"/>
            <a:ext cx="16736149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Statistics function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-975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273" y="1468500"/>
            <a:ext cx="8101883" cy="8091425"/>
          </a:xfrm>
          <a:custGeom>
            <a:avLst/>
            <a:gdLst/>
            <a:ahLst/>
            <a:cxnLst/>
            <a:rect r="r" b="b" t="t" l="l"/>
            <a:pathLst>
              <a:path h="8091425" w="8101883">
                <a:moveTo>
                  <a:pt x="0" y="0"/>
                </a:moveTo>
                <a:lnTo>
                  <a:pt x="8101883" y="0"/>
                </a:lnTo>
                <a:lnTo>
                  <a:pt x="8101883" y="8091425"/>
                </a:lnTo>
                <a:lnTo>
                  <a:pt x="0" y="809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01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41156" y="1537385"/>
            <a:ext cx="7408429" cy="7940613"/>
          </a:xfrm>
          <a:custGeom>
            <a:avLst/>
            <a:gdLst/>
            <a:ahLst/>
            <a:cxnLst/>
            <a:rect r="r" b="b" t="t" l="l"/>
            <a:pathLst>
              <a:path h="7940613" w="7408429">
                <a:moveTo>
                  <a:pt x="0" y="0"/>
                </a:moveTo>
                <a:lnTo>
                  <a:pt x="7408429" y="0"/>
                </a:lnTo>
                <a:lnTo>
                  <a:pt x="7408429" y="7940613"/>
                </a:lnTo>
                <a:lnTo>
                  <a:pt x="0" y="7940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816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60393" y="339097"/>
            <a:ext cx="9863589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Trigonometric and base conversion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-972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985" y="1221108"/>
            <a:ext cx="8870015" cy="8558514"/>
          </a:xfrm>
          <a:custGeom>
            <a:avLst/>
            <a:gdLst/>
            <a:ahLst/>
            <a:cxnLst/>
            <a:rect r="r" b="b" t="t" l="l"/>
            <a:pathLst>
              <a:path h="8558514" w="8870015">
                <a:moveTo>
                  <a:pt x="0" y="0"/>
                </a:moveTo>
                <a:lnTo>
                  <a:pt x="8870015" y="0"/>
                </a:lnTo>
                <a:lnTo>
                  <a:pt x="8870015" y="8558515"/>
                </a:lnTo>
                <a:lnTo>
                  <a:pt x="0" y="8558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85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221108"/>
            <a:ext cx="7797276" cy="8558514"/>
          </a:xfrm>
          <a:custGeom>
            <a:avLst/>
            <a:gdLst/>
            <a:ahLst/>
            <a:cxnLst/>
            <a:rect r="r" b="b" t="t" l="l"/>
            <a:pathLst>
              <a:path h="8558514" w="7797276">
                <a:moveTo>
                  <a:pt x="0" y="0"/>
                </a:moveTo>
                <a:lnTo>
                  <a:pt x="7797276" y="0"/>
                </a:lnTo>
                <a:lnTo>
                  <a:pt x="7797276" y="8558515"/>
                </a:lnTo>
                <a:lnTo>
                  <a:pt x="0" y="8558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3029" b="-177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08992" y="298742"/>
            <a:ext cx="9783842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Base conversion function 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60737"/>
            <a:ext cx="9115929" cy="8121037"/>
          </a:xfrm>
          <a:custGeom>
            <a:avLst/>
            <a:gdLst/>
            <a:ahLst/>
            <a:cxnLst/>
            <a:rect r="r" b="b" t="t" l="l"/>
            <a:pathLst>
              <a:path h="8121037" w="9115929">
                <a:moveTo>
                  <a:pt x="0" y="0"/>
                </a:moveTo>
                <a:lnTo>
                  <a:pt x="9115929" y="0"/>
                </a:lnTo>
                <a:lnTo>
                  <a:pt x="9115929" y="8121037"/>
                </a:lnTo>
                <a:lnTo>
                  <a:pt x="0" y="812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9" r="-276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260737"/>
            <a:ext cx="7200670" cy="8217261"/>
          </a:xfrm>
          <a:custGeom>
            <a:avLst/>
            <a:gdLst/>
            <a:ahLst/>
            <a:cxnLst/>
            <a:rect r="r" b="b" t="t" l="l"/>
            <a:pathLst>
              <a:path h="8217261" w="7200670">
                <a:moveTo>
                  <a:pt x="0" y="0"/>
                </a:moveTo>
                <a:lnTo>
                  <a:pt x="7200670" y="0"/>
                </a:lnTo>
                <a:lnTo>
                  <a:pt x="7200670" y="8217261"/>
                </a:lnTo>
                <a:lnTo>
                  <a:pt x="0" y="8217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201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21294" y="297770"/>
            <a:ext cx="5589270" cy="689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Base conversion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14491" y="9430373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319146" y="0"/>
            <a:ext cx="2968854" cy="441617"/>
          </a:xfrm>
          <a:custGeom>
            <a:avLst/>
            <a:gdLst/>
            <a:ahLst/>
            <a:cxnLst/>
            <a:rect r="r" b="b" t="t" l="l"/>
            <a:pathLst>
              <a:path h="441617" w="2968854">
                <a:moveTo>
                  <a:pt x="0" y="0"/>
                </a:moveTo>
                <a:lnTo>
                  <a:pt x="2968854" y="0"/>
                </a:lnTo>
                <a:lnTo>
                  <a:pt x="2968854" y="441617"/>
                </a:lnTo>
                <a:lnTo>
                  <a:pt x="0" y="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DAGhxbOAWDE</dc:identifier>
  <dcterms:modified xsi:type="dcterms:W3CDTF">2011-08-01T06:04:30Z</dcterms:modified>
  <cp:revision>1</cp:revision>
  <dc:title>White Blue Simple Modern Enhancing Sales Strategy Presentation</dc:title>
</cp:coreProperties>
</file>